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28803600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28"/>
  </p:normalViewPr>
  <p:slideViewPr>
    <p:cSldViewPr>
      <p:cViewPr>
        <p:scale>
          <a:sx n="10" d="100"/>
          <a:sy n="10" d="100"/>
        </p:scale>
        <p:origin x="1864" y="1864"/>
      </p:cViewPr>
      <p:guideLst>
        <p:guide orient="horz" pos="9072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3" y="8947788"/>
            <a:ext cx="43525440" cy="617410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2" y="16322040"/>
            <a:ext cx="35844481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04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0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1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19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24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2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34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39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124640" y="1153482"/>
            <a:ext cx="11521439" cy="2457640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60321" y="1153482"/>
            <a:ext cx="33710880" cy="24576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3" y="18508983"/>
            <a:ext cx="43525440" cy="5720715"/>
          </a:xfrm>
        </p:spPr>
        <p:txBody>
          <a:bodyPr anchor="t"/>
          <a:lstStyle>
            <a:lvl1pPr algn="l">
              <a:defRPr sz="12312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3" y="12208196"/>
            <a:ext cx="43525440" cy="6300786"/>
          </a:xfrm>
        </p:spPr>
        <p:txBody>
          <a:bodyPr anchor="b"/>
          <a:lstStyle>
            <a:lvl1pPr marL="0" indent="0">
              <a:buNone/>
              <a:defRPr sz="6122">
                <a:solidFill>
                  <a:schemeClr val="tx1">
                    <a:tint val="75000"/>
                  </a:schemeClr>
                </a:solidFill>
              </a:defRPr>
            </a:lvl1pPr>
            <a:lvl2pPr marL="1404877" indent="0">
              <a:buNone/>
              <a:defRPr sz="5517">
                <a:solidFill>
                  <a:schemeClr val="tx1">
                    <a:tint val="75000"/>
                  </a:schemeClr>
                </a:solidFill>
              </a:defRPr>
            </a:lvl2pPr>
            <a:lvl3pPr marL="2809755" indent="0">
              <a:buNone/>
              <a:defRPr sz="4911">
                <a:solidFill>
                  <a:schemeClr val="tx1">
                    <a:tint val="75000"/>
                  </a:schemeClr>
                </a:solidFill>
              </a:defRPr>
            </a:lvl3pPr>
            <a:lvl4pPr marL="4214632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4pPr>
            <a:lvl5pPr marL="5619510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5pPr>
            <a:lvl6pPr marL="7024387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6pPr>
            <a:lvl7pPr marL="8429265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7pPr>
            <a:lvl8pPr marL="9834142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8pPr>
            <a:lvl9pPr marL="11239018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60320" y="6720843"/>
            <a:ext cx="22616161" cy="19009045"/>
          </a:xfrm>
        </p:spPr>
        <p:txBody>
          <a:bodyPr/>
          <a:lstStyle>
            <a:lvl1pPr>
              <a:defRPr sz="8611"/>
            </a:lvl1pPr>
            <a:lvl2pPr>
              <a:defRPr sz="7400"/>
            </a:lvl2pPr>
            <a:lvl3pPr>
              <a:defRPr sz="6122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029919" y="6720843"/>
            <a:ext cx="22616161" cy="19009045"/>
          </a:xfrm>
        </p:spPr>
        <p:txBody>
          <a:bodyPr/>
          <a:lstStyle>
            <a:lvl1pPr>
              <a:defRPr sz="8611"/>
            </a:lvl1pPr>
            <a:lvl2pPr>
              <a:defRPr sz="7400"/>
            </a:lvl2pPr>
            <a:lvl3pPr>
              <a:defRPr sz="6122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1" y="6447475"/>
            <a:ext cx="22625052" cy="268700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4877" indent="0">
              <a:buNone/>
              <a:defRPr sz="6122" b="1"/>
            </a:lvl2pPr>
            <a:lvl3pPr marL="2809755" indent="0">
              <a:buNone/>
              <a:defRPr sz="5517" b="1"/>
            </a:lvl3pPr>
            <a:lvl4pPr marL="4214632" indent="0">
              <a:buNone/>
              <a:defRPr sz="4911" b="1"/>
            </a:lvl4pPr>
            <a:lvl5pPr marL="5619510" indent="0">
              <a:buNone/>
              <a:defRPr sz="4911" b="1"/>
            </a:lvl5pPr>
            <a:lvl6pPr marL="7024387" indent="0">
              <a:buNone/>
              <a:defRPr sz="4911" b="1"/>
            </a:lvl6pPr>
            <a:lvl7pPr marL="8429265" indent="0">
              <a:buNone/>
              <a:defRPr sz="4911" b="1"/>
            </a:lvl7pPr>
            <a:lvl8pPr marL="9834142" indent="0">
              <a:buNone/>
              <a:defRPr sz="4911" b="1"/>
            </a:lvl8pPr>
            <a:lvl9pPr marL="11239018" indent="0">
              <a:buNone/>
              <a:defRPr sz="491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1" y="9134475"/>
            <a:ext cx="22625052" cy="16595410"/>
          </a:xfrm>
        </p:spPr>
        <p:txBody>
          <a:bodyPr/>
          <a:lstStyle>
            <a:lvl1pPr>
              <a:defRPr sz="7400"/>
            </a:lvl1pPr>
            <a:lvl2pPr>
              <a:defRPr sz="6122"/>
            </a:lvl2pPr>
            <a:lvl3pPr>
              <a:defRPr sz="5517"/>
            </a:lvl3pPr>
            <a:lvl4pPr>
              <a:defRPr sz="4911"/>
            </a:lvl4pPr>
            <a:lvl5pPr>
              <a:defRPr sz="4911"/>
            </a:lvl5pPr>
            <a:lvl6pPr>
              <a:defRPr sz="4911"/>
            </a:lvl6pPr>
            <a:lvl7pPr>
              <a:defRPr sz="4911"/>
            </a:lvl7pPr>
            <a:lvl8pPr>
              <a:defRPr sz="4911"/>
            </a:lvl8pPr>
            <a:lvl9pPr>
              <a:defRPr sz="49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2" y="6447475"/>
            <a:ext cx="22633941" cy="268700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4877" indent="0">
              <a:buNone/>
              <a:defRPr sz="6122" b="1"/>
            </a:lvl2pPr>
            <a:lvl3pPr marL="2809755" indent="0">
              <a:buNone/>
              <a:defRPr sz="5517" b="1"/>
            </a:lvl3pPr>
            <a:lvl4pPr marL="4214632" indent="0">
              <a:buNone/>
              <a:defRPr sz="4911" b="1"/>
            </a:lvl4pPr>
            <a:lvl5pPr marL="5619510" indent="0">
              <a:buNone/>
              <a:defRPr sz="4911" b="1"/>
            </a:lvl5pPr>
            <a:lvl6pPr marL="7024387" indent="0">
              <a:buNone/>
              <a:defRPr sz="4911" b="1"/>
            </a:lvl6pPr>
            <a:lvl7pPr marL="8429265" indent="0">
              <a:buNone/>
              <a:defRPr sz="4911" b="1"/>
            </a:lvl7pPr>
            <a:lvl8pPr marL="9834142" indent="0">
              <a:buNone/>
              <a:defRPr sz="4911" b="1"/>
            </a:lvl8pPr>
            <a:lvl9pPr marL="11239018" indent="0">
              <a:buNone/>
              <a:defRPr sz="491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2" y="9134475"/>
            <a:ext cx="22633941" cy="16595410"/>
          </a:xfrm>
        </p:spPr>
        <p:txBody>
          <a:bodyPr/>
          <a:lstStyle>
            <a:lvl1pPr>
              <a:defRPr sz="7400"/>
            </a:lvl1pPr>
            <a:lvl2pPr>
              <a:defRPr sz="6122"/>
            </a:lvl2pPr>
            <a:lvl3pPr>
              <a:defRPr sz="5517"/>
            </a:lvl3pPr>
            <a:lvl4pPr>
              <a:defRPr sz="4911"/>
            </a:lvl4pPr>
            <a:lvl5pPr>
              <a:defRPr sz="4911"/>
            </a:lvl5pPr>
            <a:lvl6pPr>
              <a:defRPr sz="4911"/>
            </a:lvl6pPr>
            <a:lvl7pPr>
              <a:defRPr sz="4911"/>
            </a:lvl7pPr>
            <a:lvl8pPr>
              <a:defRPr sz="4911"/>
            </a:lvl8pPr>
            <a:lvl9pPr>
              <a:defRPr sz="49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4" y="1146810"/>
            <a:ext cx="16846553" cy="4880610"/>
          </a:xfrm>
        </p:spPr>
        <p:txBody>
          <a:bodyPr anchor="b"/>
          <a:lstStyle>
            <a:lvl1pPr algn="l">
              <a:defRPr sz="612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82" y="1146813"/>
            <a:ext cx="28625800" cy="24583075"/>
          </a:xfrm>
        </p:spPr>
        <p:txBody>
          <a:bodyPr/>
          <a:lstStyle>
            <a:lvl1pPr>
              <a:defRPr sz="9822"/>
            </a:lvl1pPr>
            <a:lvl2pPr>
              <a:defRPr sz="8611"/>
            </a:lvl2pPr>
            <a:lvl3pPr>
              <a:defRPr sz="7400"/>
            </a:lvl3pPr>
            <a:lvl4pPr>
              <a:defRPr sz="6122"/>
            </a:lvl4pPr>
            <a:lvl5pPr>
              <a:defRPr sz="6122"/>
            </a:lvl5pPr>
            <a:lvl6pPr>
              <a:defRPr sz="6122"/>
            </a:lvl6pPr>
            <a:lvl7pPr>
              <a:defRPr sz="6122"/>
            </a:lvl7pPr>
            <a:lvl8pPr>
              <a:defRPr sz="6122"/>
            </a:lvl8pPr>
            <a:lvl9pPr>
              <a:defRPr sz="61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3" cy="19702464"/>
          </a:xfrm>
        </p:spPr>
        <p:txBody>
          <a:bodyPr/>
          <a:lstStyle>
            <a:lvl1pPr marL="0" indent="0">
              <a:buNone/>
              <a:defRPr sz="4306"/>
            </a:lvl1pPr>
            <a:lvl2pPr marL="1404877" indent="0">
              <a:buNone/>
              <a:defRPr sz="3700"/>
            </a:lvl2pPr>
            <a:lvl3pPr marL="2809755" indent="0">
              <a:buNone/>
              <a:defRPr sz="3095"/>
            </a:lvl3pPr>
            <a:lvl4pPr marL="4214632" indent="0">
              <a:buNone/>
              <a:defRPr sz="2758"/>
            </a:lvl4pPr>
            <a:lvl5pPr marL="5619510" indent="0">
              <a:buNone/>
              <a:defRPr sz="2758"/>
            </a:lvl5pPr>
            <a:lvl6pPr marL="7024387" indent="0">
              <a:buNone/>
              <a:defRPr sz="2758"/>
            </a:lvl6pPr>
            <a:lvl7pPr marL="8429265" indent="0">
              <a:buNone/>
              <a:defRPr sz="2758"/>
            </a:lvl7pPr>
            <a:lvl8pPr marL="9834142" indent="0">
              <a:buNone/>
              <a:defRPr sz="2758"/>
            </a:lvl8pPr>
            <a:lvl9pPr marL="11239018" indent="0">
              <a:buNone/>
              <a:defRPr sz="275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5" y="20162520"/>
            <a:ext cx="30723840" cy="2380300"/>
          </a:xfrm>
        </p:spPr>
        <p:txBody>
          <a:bodyPr anchor="b"/>
          <a:lstStyle>
            <a:lvl1pPr algn="l">
              <a:defRPr sz="612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36815" y="2573655"/>
            <a:ext cx="30723840" cy="17282160"/>
          </a:xfrm>
        </p:spPr>
        <p:txBody>
          <a:bodyPr/>
          <a:lstStyle>
            <a:lvl1pPr marL="0" indent="0">
              <a:buNone/>
              <a:defRPr sz="9822"/>
            </a:lvl1pPr>
            <a:lvl2pPr marL="1404877" indent="0">
              <a:buNone/>
              <a:defRPr sz="8611"/>
            </a:lvl2pPr>
            <a:lvl3pPr marL="2809755" indent="0">
              <a:buNone/>
              <a:defRPr sz="7400"/>
            </a:lvl3pPr>
            <a:lvl4pPr marL="4214632" indent="0">
              <a:buNone/>
              <a:defRPr sz="6122"/>
            </a:lvl4pPr>
            <a:lvl5pPr marL="5619510" indent="0">
              <a:buNone/>
              <a:defRPr sz="6122"/>
            </a:lvl5pPr>
            <a:lvl6pPr marL="7024387" indent="0">
              <a:buNone/>
              <a:defRPr sz="6122"/>
            </a:lvl6pPr>
            <a:lvl7pPr marL="8429265" indent="0">
              <a:buNone/>
              <a:defRPr sz="6122"/>
            </a:lvl7pPr>
            <a:lvl8pPr marL="9834142" indent="0">
              <a:buNone/>
              <a:defRPr sz="6122"/>
            </a:lvl8pPr>
            <a:lvl9pPr marL="11239018" indent="0">
              <a:buNone/>
              <a:defRPr sz="6122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5" y="22542820"/>
            <a:ext cx="30723840" cy="3380420"/>
          </a:xfrm>
        </p:spPr>
        <p:txBody>
          <a:bodyPr/>
          <a:lstStyle>
            <a:lvl1pPr marL="0" indent="0">
              <a:buNone/>
              <a:defRPr sz="4306"/>
            </a:lvl1pPr>
            <a:lvl2pPr marL="1404877" indent="0">
              <a:buNone/>
              <a:defRPr sz="3700"/>
            </a:lvl2pPr>
            <a:lvl3pPr marL="2809755" indent="0">
              <a:buNone/>
              <a:defRPr sz="3095"/>
            </a:lvl3pPr>
            <a:lvl4pPr marL="4214632" indent="0">
              <a:buNone/>
              <a:defRPr sz="2758"/>
            </a:lvl4pPr>
            <a:lvl5pPr marL="5619510" indent="0">
              <a:buNone/>
              <a:defRPr sz="2758"/>
            </a:lvl5pPr>
            <a:lvl6pPr marL="7024387" indent="0">
              <a:buNone/>
              <a:defRPr sz="2758"/>
            </a:lvl6pPr>
            <a:lvl7pPr marL="8429265" indent="0">
              <a:buNone/>
              <a:defRPr sz="2758"/>
            </a:lvl7pPr>
            <a:lvl8pPr marL="9834142" indent="0">
              <a:buNone/>
              <a:defRPr sz="2758"/>
            </a:lvl8pPr>
            <a:lvl9pPr marL="11239018" indent="0">
              <a:buNone/>
              <a:defRPr sz="275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60320" y="1153480"/>
            <a:ext cx="46085761" cy="480060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6720843"/>
            <a:ext cx="46085761" cy="190090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60320" y="26696672"/>
            <a:ext cx="11948161" cy="153352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5840-964A-4F29-914D-063B114CF702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495523" y="26696672"/>
            <a:ext cx="16215360" cy="153352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697920" y="26696672"/>
            <a:ext cx="11948161" cy="153352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DF9F-077C-49BE-A159-131580026BB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09755" rtl="0" eaLnBrk="1" latinLnBrk="0" hangingPunct="1">
        <a:spcBef>
          <a:spcPct val="0"/>
        </a:spcBef>
        <a:buNone/>
        <a:defRPr sz="135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3658" indent="-1053658" algn="l" defTabSz="2809755" rtl="0" eaLnBrk="1" latinLnBrk="0" hangingPunct="1">
        <a:spcBef>
          <a:spcPct val="20000"/>
        </a:spcBef>
        <a:buFont typeface="Arial" pitchFamily="34" charset="0"/>
        <a:buChar char="•"/>
        <a:defRPr sz="9822" kern="1200">
          <a:solidFill>
            <a:schemeClr val="tx1"/>
          </a:solidFill>
          <a:latin typeface="+mn-lt"/>
          <a:ea typeface="+mn-ea"/>
          <a:cs typeface="+mn-cs"/>
        </a:defRPr>
      </a:lvl1pPr>
      <a:lvl2pPr marL="2282926" indent="-878049" algn="l" defTabSz="2809755" rtl="0" eaLnBrk="1" latinLnBrk="0" hangingPunct="1">
        <a:spcBef>
          <a:spcPct val="20000"/>
        </a:spcBef>
        <a:buFont typeface="Arial" pitchFamily="34" charset="0"/>
        <a:buChar char="–"/>
        <a:defRPr sz="8611" kern="1200">
          <a:solidFill>
            <a:schemeClr val="tx1"/>
          </a:solidFill>
          <a:latin typeface="+mn-lt"/>
          <a:ea typeface="+mn-ea"/>
          <a:cs typeface="+mn-cs"/>
        </a:defRPr>
      </a:lvl2pPr>
      <a:lvl3pPr marL="3512194" indent="-702439" algn="l" defTabSz="2809755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17071" indent="-702439" algn="l" defTabSz="2809755" rtl="0" eaLnBrk="1" latinLnBrk="0" hangingPunct="1">
        <a:spcBef>
          <a:spcPct val="20000"/>
        </a:spcBef>
        <a:buFont typeface="Arial" pitchFamily="34" charset="0"/>
        <a:buChar char="–"/>
        <a:defRPr sz="6122" kern="1200">
          <a:solidFill>
            <a:schemeClr val="tx1"/>
          </a:solidFill>
          <a:latin typeface="+mn-lt"/>
          <a:ea typeface="+mn-ea"/>
          <a:cs typeface="+mn-cs"/>
        </a:defRPr>
      </a:lvl4pPr>
      <a:lvl5pPr marL="6321948" indent="-702439" algn="l" defTabSz="2809755" rtl="0" eaLnBrk="1" latinLnBrk="0" hangingPunct="1">
        <a:spcBef>
          <a:spcPct val="20000"/>
        </a:spcBef>
        <a:buFont typeface="Arial" pitchFamily="34" charset="0"/>
        <a:buChar char="»"/>
        <a:defRPr sz="6122" kern="1200">
          <a:solidFill>
            <a:schemeClr val="tx1"/>
          </a:solidFill>
          <a:latin typeface="+mn-lt"/>
          <a:ea typeface="+mn-ea"/>
          <a:cs typeface="+mn-cs"/>
        </a:defRPr>
      </a:lvl5pPr>
      <a:lvl6pPr marL="7726825" indent="-702439" algn="l" defTabSz="2809755" rtl="0" eaLnBrk="1" latinLnBrk="0" hangingPunct="1">
        <a:spcBef>
          <a:spcPct val="20000"/>
        </a:spcBef>
        <a:buFont typeface="Arial" pitchFamily="34" charset="0"/>
        <a:buChar char="•"/>
        <a:defRPr sz="6122" kern="1200">
          <a:solidFill>
            <a:schemeClr val="tx1"/>
          </a:solidFill>
          <a:latin typeface="+mn-lt"/>
          <a:ea typeface="+mn-ea"/>
          <a:cs typeface="+mn-cs"/>
        </a:defRPr>
      </a:lvl6pPr>
      <a:lvl7pPr marL="9131702" indent="-702439" algn="l" defTabSz="2809755" rtl="0" eaLnBrk="1" latinLnBrk="0" hangingPunct="1">
        <a:spcBef>
          <a:spcPct val="20000"/>
        </a:spcBef>
        <a:buFont typeface="Arial" pitchFamily="34" charset="0"/>
        <a:buChar char="•"/>
        <a:defRPr sz="6122" kern="1200">
          <a:solidFill>
            <a:schemeClr val="tx1"/>
          </a:solidFill>
          <a:latin typeface="+mn-lt"/>
          <a:ea typeface="+mn-ea"/>
          <a:cs typeface="+mn-cs"/>
        </a:defRPr>
      </a:lvl7pPr>
      <a:lvl8pPr marL="10536581" indent="-702439" algn="l" defTabSz="2809755" rtl="0" eaLnBrk="1" latinLnBrk="0" hangingPunct="1">
        <a:spcBef>
          <a:spcPct val="20000"/>
        </a:spcBef>
        <a:buFont typeface="Arial" pitchFamily="34" charset="0"/>
        <a:buChar char="•"/>
        <a:defRPr sz="6122" kern="1200">
          <a:solidFill>
            <a:schemeClr val="tx1"/>
          </a:solidFill>
          <a:latin typeface="+mn-lt"/>
          <a:ea typeface="+mn-ea"/>
          <a:cs typeface="+mn-cs"/>
        </a:defRPr>
      </a:lvl8pPr>
      <a:lvl9pPr marL="11941458" indent="-702439" algn="l" defTabSz="2809755" rtl="0" eaLnBrk="1" latinLnBrk="0" hangingPunct="1">
        <a:spcBef>
          <a:spcPct val="20000"/>
        </a:spcBef>
        <a:buFont typeface="Arial" pitchFamily="34" charset="0"/>
        <a:buChar char="•"/>
        <a:defRPr sz="6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1pPr>
      <a:lvl2pPr marL="1404877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2pPr>
      <a:lvl3pPr marL="2809755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3pPr>
      <a:lvl4pPr marL="4214632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4pPr>
      <a:lvl5pPr marL="5619510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5pPr>
      <a:lvl6pPr marL="7024387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6pPr>
      <a:lvl7pPr marL="8429265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7pPr>
      <a:lvl8pPr marL="9834142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8pPr>
      <a:lvl9pPr marL="11239018" algn="l" defTabSz="2809755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35992" y="641166"/>
            <a:ext cx="3893416" cy="22110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844" dirty="0"/>
              <a:t>N°Groupe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69219" y="2913819"/>
            <a:ext cx="49267962" cy="24898636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029408" y="638606"/>
            <a:ext cx="11680248" cy="2211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81010" tIns="140505" rIns="281010" bIns="140505" rtlCol="0" anchor="ctr">
            <a:normAutofit/>
          </a:bodyPr>
          <a:lstStyle/>
          <a:p>
            <a:pPr algn="ctr" defTabSz="2809755">
              <a:spcBef>
                <a:spcPct val="0"/>
              </a:spcBef>
              <a:defRPr/>
            </a:pPr>
            <a:r>
              <a:rPr lang="fr-FR" sz="4844" dirty="0">
                <a:latin typeface="+mj-lt"/>
                <a:ea typeface="+mj-ea"/>
                <a:cs typeface="+mj-cs"/>
              </a:rPr>
              <a:t>Thématique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724C09C-FCA8-E01C-55B0-5A3537A2D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9656" y="606333"/>
            <a:ext cx="2462211" cy="22433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Macintosh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N°Groupe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N°Groupe</dc:title>
  <dc:creator>franck</dc:creator>
  <cp:lastModifiedBy>Guérin Denis</cp:lastModifiedBy>
  <cp:revision>2</cp:revision>
  <dcterms:created xsi:type="dcterms:W3CDTF">2021-01-24T15:27:07Z</dcterms:created>
  <dcterms:modified xsi:type="dcterms:W3CDTF">2023-03-24T12:16:25Z</dcterms:modified>
</cp:coreProperties>
</file>