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28"/>
  </p:normalViewPr>
  <p:slideViewPr>
    <p:cSldViewPr>
      <p:cViewPr>
        <p:scale>
          <a:sx n="16" d="100"/>
          <a:sy n="16" d="100"/>
        </p:scale>
        <p:origin x="3184" y="68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95263" y="1044433"/>
            <a:ext cx="5786478" cy="328614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7200" dirty="0"/>
              <a:t>N°Groupe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5263" y="4759208"/>
            <a:ext cx="27932258" cy="37004884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996055" y="1044432"/>
            <a:ext cx="17359434" cy="32861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17643" tIns="208822" rIns="417643" bIns="208822" rtlCol="0" anchor="ctr">
            <a:normAutofit/>
          </a:bodyPr>
          <a:lstStyle/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Thématique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8C887FD-2352-8DDF-418E-E38448A00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7091" y="1309699"/>
            <a:ext cx="3315600" cy="3020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Macintosh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N°Groupe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N°Groupe</dc:title>
  <dc:creator>franck</dc:creator>
  <cp:lastModifiedBy>Guérin Denis</cp:lastModifiedBy>
  <cp:revision>2</cp:revision>
  <dcterms:created xsi:type="dcterms:W3CDTF">2021-01-24T15:27:07Z</dcterms:created>
  <dcterms:modified xsi:type="dcterms:W3CDTF">2023-03-24T12:15:55Z</dcterms:modified>
</cp:coreProperties>
</file>